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>
        <p:scale>
          <a:sx n="77" d="100"/>
          <a:sy n="77" d="100"/>
        </p:scale>
        <p:origin x="-72" y="40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Назив општине/града 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7818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:+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38164 856 04 59</a:t>
            </a:r>
            <a:r>
              <a:rPr lang="sr-Cyrl-R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час.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5855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Ремзија  Фетаховић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Енергетски  менаџер Општине Пријепоље</a:t>
            </a:r>
            <a:endParaRPr lang="sr-Cyrl-RS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Општина Пријепоље, Трг братства и јединства  бр.1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enmen.opp@prijepolje.ls.gov.rs</a:t>
            </a:r>
            <a:endParaRPr lang="sr-Cyrl-RS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47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User</cp:lastModifiedBy>
  <cp:revision>37</cp:revision>
  <cp:lastPrinted>2023-10-19T10:20:02Z</cp:lastPrinted>
  <dcterms:created xsi:type="dcterms:W3CDTF">2023-10-11T09:44:36Z</dcterms:created>
  <dcterms:modified xsi:type="dcterms:W3CDTF">2023-10-19T10:24:11Z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